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AB0976-E68D-7548-8D6D-F5323CD017A9}" type="datetimeFigureOut">
              <a:rPr lang="en-US" smtClean="0"/>
              <a:pPr/>
              <a:t>8/31/13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0F32D5-A960-B043-AE79-DFF94BEE4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The scientific method has 8 steps. </a:t>
            </a:r>
          </a:p>
          <a:p>
            <a:pPr lvl="2"/>
            <a:r>
              <a:rPr lang="en-US" dirty="0" smtClean="0"/>
              <a:t>TRUE    OR    FALSE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What is the second step of the scientific method?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It is important to list __________  that you use in an experiment.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hypothesis?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What is one way that you can collect and analyze your data after an experiment?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6. In one step of the scientific method, scientists decided to reject or accept their hypothesis. What is this step called?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What is the last step of the scientific method?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 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Form a hypothesis for this question….</a:t>
            </a:r>
          </a:p>
          <a:p>
            <a:r>
              <a:rPr lang="en-US" dirty="0" smtClean="0"/>
              <a:t>Will a tree grow faster if it is fertilized?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16</TotalTime>
  <Words>146</Words>
  <Application>Microsoft Macintosh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Genesis</vt:lpstr>
      <vt:lpstr>Scientific Method</vt:lpstr>
      <vt:lpstr>Question # 1</vt:lpstr>
      <vt:lpstr>Question # 2</vt:lpstr>
      <vt:lpstr>Question # 3</vt:lpstr>
      <vt:lpstr>Question # 4</vt:lpstr>
      <vt:lpstr>Question # 5</vt:lpstr>
      <vt:lpstr>Question 6</vt:lpstr>
      <vt:lpstr>Question # 7</vt:lpstr>
      <vt:lpstr>Question # 8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Method</dc:title>
  <dc:creator>Maddie</dc:creator>
  <cp:lastModifiedBy>Philip Gonsalves</cp:lastModifiedBy>
  <cp:revision>3</cp:revision>
  <dcterms:created xsi:type="dcterms:W3CDTF">2013-09-01T02:03:15Z</dcterms:created>
  <dcterms:modified xsi:type="dcterms:W3CDTF">2013-09-01T03:11:18Z</dcterms:modified>
</cp:coreProperties>
</file>